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D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17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1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58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97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6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8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72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43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3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62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7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F6D3-8069-44C5-9B42-0F07BD9E469C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E9EEC-DDB4-4408-B5BE-B74A4273E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1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26827"/>
            <a:ext cx="7772400" cy="792088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>
                <a:latin typeface="+mn-ea"/>
                <a:ea typeface="+mn-ea"/>
              </a:rPr>
              <a:t>アプリ仕様書サンプル</a:t>
            </a:r>
            <a:r>
              <a:rPr kumimoji="1" lang="en-US" altLang="ja-JP" sz="2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kumimoji="1" lang="en-US" altLang="ja-JP" sz="2400" dirty="0" smtClean="0">
                <a:latin typeface="Batang" pitchFamily="18" charset="-127"/>
                <a:ea typeface="Batang" pitchFamily="18" charset="-127"/>
              </a:rPr>
            </a:br>
            <a:r>
              <a:rPr lang="en-US" altLang="ja-JP" sz="1400" spc="3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QibiTech</a:t>
            </a:r>
            <a:r>
              <a:rPr lang="en-US" altLang="ja-JP" sz="1400" spc="3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altLang="ja-JP" sz="1400" spc="3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Inc</a:t>
            </a:r>
            <a:r>
              <a:rPr lang="en-US" altLang="ja-JP" sz="1400" spc="3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.</a:t>
            </a:r>
            <a:endParaRPr kumimoji="1" lang="ja-JP" altLang="en-US" sz="1400" spc="3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733" y="6165304"/>
            <a:ext cx="444635" cy="50405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687" y="3690923"/>
            <a:ext cx="372627" cy="422426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2555776" y="1340768"/>
            <a:ext cx="4032448" cy="4032448"/>
          </a:xfrm>
          <a:prstGeom prst="ellipse">
            <a:avLst/>
          </a:prstGeom>
          <a:noFill/>
          <a:ln w="3175">
            <a:solidFill>
              <a:schemeClr val="accent1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6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 txBox="1">
            <a:spLocks/>
          </p:cNvSpPr>
          <p:nvPr/>
        </p:nvSpPr>
        <p:spPr>
          <a:xfrm>
            <a:off x="755576" y="1052736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5" name="テキスト プレースホルダー 2"/>
          <p:cNvSpPr txBox="1">
            <a:spLocks/>
          </p:cNvSpPr>
          <p:nvPr/>
        </p:nvSpPr>
        <p:spPr>
          <a:xfrm>
            <a:off x="755576" y="2531814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1115615" y="503523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  <a:latin typeface="+mn-ea"/>
              </a:rPr>
              <a:t>A)</a:t>
            </a:r>
            <a:r>
              <a:rPr kumimoji="1" lang="ja-JP" altLang="en-US" dirty="0" smtClean="0">
                <a:solidFill>
                  <a:schemeClr val="accent1"/>
                </a:solidFill>
                <a:latin typeface="+mn-ea"/>
              </a:rPr>
              <a:t>アプリのコンセプト</a:t>
            </a:r>
            <a:endParaRPr kumimoji="1" lang="ja-JP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1115617" y="872855"/>
            <a:ext cx="6840759" cy="126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基本コンセプト、想定するユーザターゲット、アプリの雰囲気など</a:t>
            </a:r>
            <a:r>
              <a:rPr lang="ja-JP" altLang="en-US" sz="1100" dirty="0" smtClean="0"/>
              <a:t>をここで簡</a:t>
            </a:r>
            <a:r>
              <a:rPr lang="ja-JP" altLang="en-US" sz="1100" dirty="0"/>
              <a:t>単に説明してください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r>
              <a:rPr lang="ja-JP" altLang="en-US" sz="1100" dirty="0" smtClean="0"/>
              <a:t>「</a:t>
            </a:r>
            <a:r>
              <a:rPr lang="ja-JP" altLang="en-US" sz="1100" dirty="0"/>
              <a:t>最初思ってたのとちょっと違う」とならないために・・・。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1115615" y="2219974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  <a:latin typeface="+mn-ea"/>
              </a:rPr>
              <a:t>B)</a:t>
            </a:r>
            <a:r>
              <a:rPr kumimoji="1" lang="ja-JP" altLang="en-US" dirty="0" smtClean="0">
                <a:solidFill>
                  <a:schemeClr val="accent1"/>
                </a:solidFill>
                <a:latin typeface="+mn-ea"/>
              </a:rPr>
              <a:t>類似アプリの有無</a:t>
            </a:r>
            <a:endParaRPr kumimoji="1" lang="ja-JP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7" y="2592106"/>
            <a:ext cx="6840759" cy="126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100" dirty="0" smtClean="0"/>
              <a:t>※UI</a:t>
            </a:r>
            <a:r>
              <a:rPr lang="ja-JP" altLang="en-US" sz="1100" dirty="0"/>
              <a:t>などの開発や仕様のご相談がしやすくなるため、類似アプリがある場合（他社のものでも）はお知らせください。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1115615" y="3933055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  <a:latin typeface="+mn-ea"/>
              </a:rPr>
              <a:t>C)</a:t>
            </a:r>
            <a:r>
              <a:rPr lang="ja-JP" altLang="en-US" dirty="0">
                <a:solidFill>
                  <a:schemeClr val="accent1"/>
                </a:solidFill>
                <a:latin typeface="+mn-ea"/>
              </a:rPr>
              <a:t>開発のスタイル</a:t>
            </a:r>
            <a:endParaRPr kumimoji="1" lang="ja-JP" altLang="en-US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1115616" y="4302387"/>
            <a:ext cx="6840759" cy="126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/>
              <a:t>希望する開発の進め方をお教えください。</a:t>
            </a:r>
            <a:endParaRPr lang="en-US" altLang="ja-JP" sz="1100" dirty="0"/>
          </a:p>
          <a:p>
            <a:r>
              <a:rPr lang="ja-JP" altLang="en-US" sz="1100" dirty="0"/>
              <a:t>例）「やり取りしながら仕様を決めたい」、「プロトタイプを見てから改良検討を行いたい」など</a:t>
            </a:r>
            <a:endParaRPr lang="en-US" altLang="ja-JP" sz="1100" dirty="0"/>
          </a:p>
        </p:txBody>
      </p:sp>
      <p:sp>
        <p:nvSpPr>
          <p:cNvPr id="12" name="Double Bracket 3"/>
          <p:cNvSpPr/>
          <p:nvPr/>
        </p:nvSpPr>
        <p:spPr>
          <a:xfrm>
            <a:off x="2664984" y="5733255"/>
            <a:ext cx="3779224" cy="792089"/>
          </a:xfrm>
          <a:prstGeom prst="bracketPair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accent1"/>
                </a:solidFill>
                <a:latin typeface="+mn-ea"/>
              </a:rPr>
              <a:t>また、以下の項目を依頼される場合はお知らせください</a:t>
            </a:r>
            <a:r>
              <a:rPr lang="ja-JP" altLang="en-US" sz="1100" dirty="0" smtClean="0">
                <a:solidFill>
                  <a:schemeClr val="accent1"/>
                </a:solidFill>
                <a:latin typeface="+mn-ea"/>
              </a:rPr>
              <a:t>。</a:t>
            </a:r>
            <a:endParaRPr lang="en-US" altLang="ja-JP" sz="1100" dirty="0">
              <a:solidFill>
                <a:schemeClr val="accent1"/>
              </a:solidFill>
              <a:latin typeface="+mn-ea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1100" dirty="0">
                <a:latin typeface="+mn-ea"/>
              </a:rPr>
              <a:t>画像の作成</a:t>
            </a:r>
            <a:endParaRPr lang="en-US" altLang="ja-JP" sz="1100" dirty="0">
              <a:latin typeface="+mn-ea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1100" dirty="0">
                <a:latin typeface="+mn-ea"/>
              </a:rPr>
              <a:t>BGM</a:t>
            </a:r>
            <a:r>
              <a:rPr lang="ja-JP" altLang="en-US" sz="1100" dirty="0">
                <a:latin typeface="+mn-ea"/>
              </a:rPr>
              <a:t>、効果音の作成</a:t>
            </a:r>
            <a:endParaRPr lang="en-US" altLang="ja-JP" sz="1100" dirty="0">
              <a:latin typeface="+mn-ea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1100" dirty="0">
                <a:latin typeface="+mn-ea"/>
              </a:rPr>
              <a:t>プロモーション（マーケット登録、レビューサイト登録</a:t>
            </a:r>
            <a:r>
              <a:rPr lang="ja-JP" altLang="en-US" sz="1100" dirty="0" smtClean="0">
                <a:latin typeface="+mn-ea"/>
              </a:rPr>
              <a:t>）</a:t>
            </a:r>
            <a:endParaRPr lang="ja-JP" altLang="en-US" sz="1100" dirty="0">
              <a:latin typeface="+mn-ea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733" y="6165304"/>
            <a:ext cx="44463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22332" y="188640"/>
            <a:ext cx="4584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+mn-ea"/>
              </a:rPr>
              <a:t>画面遷移図（アプリ全体での大まかな動き方）</a:t>
            </a:r>
          </a:p>
        </p:txBody>
      </p:sp>
      <p:sp>
        <p:nvSpPr>
          <p:cNvPr id="7" name="TextBox 20"/>
          <p:cNvSpPr txBox="1"/>
          <p:nvPr/>
        </p:nvSpPr>
        <p:spPr>
          <a:xfrm>
            <a:off x="467544" y="20880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accent1"/>
                </a:solidFill>
              </a:rPr>
              <a:t>例）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35532" y="1984194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タイトル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1711768" y="3645024"/>
            <a:ext cx="2219800" cy="2732459"/>
            <a:chOff x="1711768" y="3645024"/>
            <a:chExt cx="2219800" cy="2732459"/>
          </a:xfrm>
        </p:grpSpPr>
        <p:sp>
          <p:nvSpPr>
            <p:cNvPr id="5" name="正方形/長方形 4"/>
            <p:cNvSpPr/>
            <p:nvPr/>
          </p:nvSpPr>
          <p:spPr>
            <a:xfrm>
              <a:off x="2071162" y="3713187"/>
              <a:ext cx="1860406" cy="26642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TextBox 17"/>
            <p:cNvSpPr txBox="1"/>
            <p:nvPr/>
          </p:nvSpPr>
          <p:spPr>
            <a:xfrm>
              <a:off x="1711768" y="3645024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2</a:t>
              </a:r>
              <a:r>
                <a:rPr kumimoji="1" lang="en-US" altLang="ja-JP" dirty="0" smtClean="0"/>
                <a:t>.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382445" y="4860669"/>
              <a:ext cx="12378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/>
                <a:t>プレイ画面</a:t>
              </a:r>
              <a:endParaRPr lang="en-US" altLang="ja-JP" dirty="0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5240160" y="3645024"/>
            <a:ext cx="2219800" cy="2736304"/>
            <a:chOff x="3944016" y="3645024"/>
            <a:chExt cx="2219800" cy="2736304"/>
          </a:xfrm>
        </p:grpSpPr>
        <p:sp>
          <p:nvSpPr>
            <p:cNvPr id="6" name="正方形/長方形 5"/>
            <p:cNvSpPr/>
            <p:nvPr/>
          </p:nvSpPr>
          <p:spPr>
            <a:xfrm>
              <a:off x="4303410" y="3717032"/>
              <a:ext cx="1860406" cy="26642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3944016" y="3645024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4</a:t>
              </a:r>
              <a:r>
                <a:rPr kumimoji="1" lang="en-US" altLang="ja-JP" dirty="0" smtClean="0"/>
                <a:t>.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614693" y="4860669"/>
              <a:ext cx="12378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dirty="0" smtClean="0"/>
                <a:t>プレイ結果</a:t>
              </a:r>
              <a:endParaRPr lang="en-US" altLang="ja-JP" dirty="0"/>
            </a:p>
          </p:txBody>
        </p:sp>
      </p:grpSp>
      <p:cxnSp>
        <p:nvCxnSpPr>
          <p:cNvPr id="19" name="Straight Arrow Connector 12"/>
          <p:cNvCxnSpPr/>
          <p:nvPr/>
        </p:nvCxnSpPr>
        <p:spPr>
          <a:xfrm>
            <a:off x="2576212" y="3072804"/>
            <a:ext cx="0" cy="864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4"/>
          <p:cNvCxnSpPr>
            <a:stCxn id="18" idx="3"/>
          </p:cNvCxnSpPr>
          <p:nvPr/>
        </p:nvCxnSpPr>
        <p:spPr>
          <a:xfrm flipV="1">
            <a:off x="3715544" y="1844824"/>
            <a:ext cx="1884010" cy="106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0"/>
          <p:cNvCxnSpPr/>
          <p:nvPr/>
        </p:nvCxnSpPr>
        <p:spPr>
          <a:xfrm>
            <a:off x="3944016" y="5067597"/>
            <a:ext cx="1636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6"/>
          <p:cNvCxnSpPr/>
          <p:nvPr/>
        </p:nvCxnSpPr>
        <p:spPr>
          <a:xfrm flipH="1" flipV="1">
            <a:off x="3944016" y="3429001"/>
            <a:ext cx="1655538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43"/>
          <p:cNvSpPr txBox="1"/>
          <p:nvPr/>
        </p:nvSpPr>
        <p:spPr>
          <a:xfrm>
            <a:off x="3969758" y="3159295"/>
            <a:ext cx="16215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accent1"/>
                </a:solidFill>
              </a:rPr>
              <a:t>遷移</a:t>
            </a:r>
            <a:r>
              <a:rPr lang="ja-JP" altLang="en-US" sz="1050" dirty="0" smtClean="0">
                <a:solidFill>
                  <a:schemeClr val="accent1"/>
                </a:solidFill>
              </a:rPr>
              <a:t>の方向を矢印で指定</a:t>
            </a:r>
            <a:endParaRPr kumimoji="1" lang="ja-JP" altLang="en-US" sz="1050" dirty="0">
              <a:solidFill>
                <a:schemeClr val="accent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71162" y="836712"/>
            <a:ext cx="1860406" cy="26642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16"/>
          <p:cNvSpPr txBox="1"/>
          <p:nvPr/>
        </p:nvSpPr>
        <p:spPr>
          <a:xfrm>
            <a:off x="1698895" y="75156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</a:t>
            </a:r>
            <a:endParaRPr kumimoji="1" lang="ja-JP" altLang="en-US" dirty="0"/>
          </a:p>
        </p:txBody>
      </p:sp>
      <p:sp>
        <p:nvSpPr>
          <p:cNvPr id="17" name="Rounded Rectangle 5"/>
          <p:cNvSpPr/>
          <p:nvPr/>
        </p:nvSpPr>
        <p:spPr>
          <a:xfrm>
            <a:off x="2275384" y="2752671"/>
            <a:ext cx="576064" cy="320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play</a:t>
            </a:r>
            <a:endParaRPr kumimoji="1" lang="ja-JP" altLang="en-US" sz="1200" dirty="0"/>
          </a:p>
        </p:txBody>
      </p:sp>
      <p:sp>
        <p:nvSpPr>
          <p:cNvPr id="18" name="Rounded Rectangle 8"/>
          <p:cNvSpPr/>
          <p:nvPr/>
        </p:nvSpPr>
        <p:spPr>
          <a:xfrm>
            <a:off x="3139480" y="2752671"/>
            <a:ext cx="576064" cy="320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help</a:t>
            </a:r>
            <a:endParaRPr kumimoji="1" lang="ja-JP" altLang="en-US" sz="1200" dirty="0"/>
          </a:p>
        </p:txBody>
      </p:sp>
      <p:sp>
        <p:nvSpPr>
          <p:cNvPr id="34" name="TextBox 32"/>
          <p:cNvSpPr txBox="1"/>
          <p:nvPr/>
        </p:nvSpPr>
        <p:spPr>
          <a:xfrm>
            <a:off x="883413" y="2646516"/>
            <a:ext cx="11077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050" dirty="0" smtClean="0">
                <a:solidFill>
                  <a:schemeClr val="accent1"/>
                </a:solidFill>
              </a:rPr>
              <a:t>ボタンなどがある場合、明示いただくと</a:t>
            </a:r>
            <a:r>
              <a:rPr lang="ja-JP" altLang="en-US" sz="1050" dirty="0" smtClean="0">
                <a:solidFill>
                  <a:schemeClr val="accent1"/>
                </a:solidFill>
              </a:rPr>
              <a:t>わ</a:t>
            </a:r>
            <a:r>
              <a:rPr lang="ja-JP" altLang="en-US" sz="1050" dirty="0">
                <a:solidFill>
                  <a:schemeClr val="accent1"/>
                </a:solidFill>
              </a:rPr>
              <a:t>かりやすいで</a:t>
            </a:r>
            <a:r>
              <a:rPr lang="ja-JP" altLang="en-US" sz="1050" dirty="0" smtClean="0">
                <a:solidFill>
                  <a:schemeClr val="accent1"/>
                </a:solidFill>
              </a:rPr>
              <a:t>す</a:t>
            </a:r>
            <a:r>
              <a:rPr lang="ja-JP" altLang="en-US" sz="1050" dirty="0">
                <a:solidFill>
                  <a:schemeClr val="accent1"/>
                </a:solidFill>
              </a:rPr>
              <a:t>。</a:t>
            </a:r>
            <a:endParaRPr kumimoji="1" lang="ja-JP" altLang="en-US" sz="1050" dirty="0">
              <a:solidFill>
                <a:schemeClr val="accent1"/>
              </a:solidFill>
            </a:endParaRPr>
          </a:p>
        </p:txBody>
      </p:sp>
      <p:cxnSp>
        <p:nvCxnSpPr>
          <p:cNvPr id="35" name="Straight Connector 33"/>
          <p:cNvCxnSpPr/>
          <p:nvPr/>
        </p:nvCxnSpPr>
        <p:spPr>
          <a:xfrm flipV="1">
            <a:off x="1907441" y="2891170"/>
            <a:ext cx="376582" cy="2154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5240160" y="578138"/>
            <a:ext cx="2428184" cy="2926715"/>
            <a:chOff x="3944016" y="578138"/>
            <a:chExt cx="2428184" cy="2926715"/>
          </a:xfrm>
        </p:grpSpPr>
        <p:sp>
          <p:nvSpPr>
            <p:cNvPr id="4" name="正方形/長方形 3"/>
            <p:cNvSpPr/>
            <p:nvPr/>
          </p:nvSpPr>
          <p:spPr>
            <a:xfrm>
              <a:off x="4303410" y="840557"/>
              <a:ext cx="1860406" cy="26642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944016" y="755412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3</a:t>
              </a:r>
              <a:r>
                <a:rPr kumimoji="1" lang="en-US" altLang="ja-JP" dirty="0" smtClean="0"/>
                <a:t>.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584235" y="1984194"/>
              <a:ext cx="1298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dirty="0"/>
                <a:t>ヘルプ画面</a:t>
              </a:r>
              <a:endParaRPr lang="en-US" altLang="ja-JP" dirty="0"/>
            </a:p>
          </p:txBody>
        </p:sp>
        <p:sp>
          <p:nvSpPr>
            <p:cNvPr id="36" name="TextBox 21"/>
            <p:cNvSpPr txBox="1"/>
            <p:nvPr/>
          </p:nvSpPr>
          <p:spPr>
            <a:xfrm>
              <a:off x="4283968" y="578138"/>
              <a:ext cx="20882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solidFill>
                    <a:schemeClr val="accent1"/>
                  </a:solidFill>
                </a:rPr>
                <a:t>各</a:t>
              </a:r>
              <a:r>
                <a:rPr kumimoji="1" lang="ja-JP" altLang="en-US" sz="1050" dirty="0" smtClean="0">
                  <a:solidFill>
                    <a:schemeClr val="accent1"/>
                  </a:solidFill>
                </a:rPr>
                <a:t>画面には番号を振ってください</a:t>
              </a:r>
              <a:endParaRPr kumimoji="1" lang="ja-JP" altLang="en-US" sz="1050" dirty="0">
                <a:solidFill>
                  <a:schemeClr val="accent1"/>
                </a:solidFill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3962954" y="798391"/>
              <a:ext cx="283374" cy="283374"/>
            </a:xfrm>
            <a:prstGeom prst="ellipse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Straight Connector 33"/>
            <p:cNvCxnSpPr>
              <a:stCxn id="37" idx="0"/>
              <a:endCxn id="36" idx="1"/>
            </p:cNvCxnSpPr>
            <p:nvPr/>
          </p:nvCxnSpPr>
          <p:spPr>
            <a:xfrm flipV="1">
              <a:off x="4104641" y="705096"/>
              <a:ext cx="179327" cy="93295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733" y="6165304"/>
            <a:ext cx="44463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2853039" y="692696"/>
            <a:ext cx="3696410" cy="5544616"/>
            <a:chOff x="1444192" y="836712"/>
            <a:chExt cx="3696410" cy="5544616"/>
          </a:xfrm>
        </p:grpSpPr>
        <p:sp>
          <p:nvSpPr>
            <p:cNvPr id="3" name="Rounded Rectangle 2"/>
            <p:cNvSpPr/>
            <p:nvPr/>
          </p:nvSpPr>
          <p:spPr>
            <a:xfrm>
              <a:off x="1444192" y="836712"/>
              <a:ext cx="3696410" cy="55446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  <a:p>
              <a:pPr algn="ctr"/>
              <a:endParaRPr kumimoji="1" lang="ja-JP" altLang="en-US" dirty="0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1907704" y="1068040"/>
              <a:ext cx="2793540" cy="4931762"/>
              <a:chOff x="1907704" y="996032"/>
              <a:chExt cx="2793540" cy="4931762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907704" y="4581128"/>
                <a:ext cx="1137356" cy="6319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play</a:t>
                </a:r>
                <a:endParaRPr kumimoji="1" lang="ja-JP" altLang="en-US" sz="1200" dirty="0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3563888" y="4603236"/>
                <a:ext cx="1137356" cy="6319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help</a:t>
                </a:r>
                <a:endParaRPr kumimoji="1" lang="ja-JP" altLang="en-US" sz="12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745991" y="5589240"/>
                <a:ext cx="1402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 smtClean="0"/>
                  <a:t>コピーライト</a:t>
                </a:r>
                <a:endParaRPr kumimoji="1" lang="ja-JP" altLang="en-US" sz="1600" b="1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11760" y="1628800"/>
                <a:ext cx="180020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ロゴ</a:t>
                </a:r>
                <a:endParaRPr kumimoji="1" lang="ja-JP" alt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051720" y="2204864"/>
                <a:ext cx="1152128" cy="21602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キャラクター１</a:t>
                </a:r>
                <a:endParaRPr kumimoji="1" lang="ja-JP" alt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491880" y="2204864"/>
                <a:ext cx="1152128" cy="21602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キャラクター２</a:t>
                </a:r>
                <a:endParaRPr kumimoji="1" lang="ja-JP" alt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59900" y="996032"/>
                <a:ext cx="24400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b="1" dirty="0" smtClean="0">
                    <a:solidFill>
                      <a:schemeClr val="accent1"/>
                    </a:solidFill>
                    <a:latin typeface="+mn-ea"/>
                  </a:rPr>
                  <a:t>文章と画像で説明してください</a:t>
                </a:r>
                <a:endParaRPr kumimoji="1" lang="ja-JP" altLang="en-US" sz="1400" b="1" dirty="0">
                  <a:solidFill>
                    <a:schemeClr val="accent1"/>
                  </a:solidFill>
                  <a:latin typeface="+mn-ea"/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1992502" y="6381328"/>
            <a:ext cx="6107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1"/>
                </a:solidFill>
                <a:latin typeface="+mn-ea"/>
              </a:rPr>
              <a:t>画面内でのレイアウト変更やアニメーション等がある場合は明示してください。</a:t>
            </a:r>
            <a:endParaRPr kumimoji="1" lang="ja-JP" altLang="en-US" sz="14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2332" y="18864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</a:t>
            </a:r>
            <a:r>
              <a:rPr lang="ja-JP" altLang="en-US" dirty="0"/>
              <a:t>タイトル（各画面の説明）</a:t>
            </a:r>
          </a:p>
        </p:txBody>
      </p:sp>
      <p:sp>
        <p:nvSpPr>
          <p:cNvPr id="14" name="TextBox 20"/>
          <p:cNvSpPr txBox="1"/>
          <p:nvPr/>
        </p:nvSpPr>
        <p:spPr>
          <a:xfrm>
            <a:off x="467544" y="20880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accent1"/>
                </a:solidFill>
              </a:rPr>
              <a:t>例）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733" y="6165304"/>
            <a:ext cx="44463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275" y="370742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詳細仕様チェックシート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787023"/>
              </p:ext>
            </p:extLst>
          </p:nvPr>
        </p:nvGraphicFramePr>
        <p:xfrm>
          <a:off x="1500335" y="908720"/>
          <a:ext cx="6096000" cy="226314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1391816"/>
                <a:gridCol w="4704184"/>
              </a:tblGrid>
              <a:tr h="2205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項目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2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accent1"/>
                          </a:solidFill>
                        </a:rPr>
                        <a:t>OS</a:t>
                      </a:r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バージョン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</a:t>
                      </a:r>
                      <a:r>
                        <a:rPr kumimoji="1" lang="en-US" altLang="ja-JP" sz="1050" dirty="0" smtClean="0"/>
                        <a:t>Android2.2</a:t>
                      </a:r>
                      <a:r>
                        <a:rPr kumimoji="1" lang="ja-JP" altLang="en-US" sz="1050" dirty="0" smtClean="0"/>
                        <a:t>以上、</a:t>
                      </a:r>
                      <a:r>
                        <a:rPr kumimoji="1" lang="en-US" altLang="ja-JP" sz="1050" dirty="0" smtClean="0"/>
                        <a:t>iOS5</a:t>
                      </a:r>
                      <a:r>
                        <a:rPr kumimoji="1" lang="ja-JP" altLang="en-US" sz="1050" dirty="0" smtClean="0"/>
                        <a:t>以上、</a:t>
                      </a:r>
                      <a:r>
                        <a:rPr kumimoji="1" lang="en-US" altLang="ja-JP" sz="1050" dirty="0" err="1" smtClean="0"/>
                        <a:t>iPad</a:t>
                      </a:r>
                      <a:r>
                        <a:rPr kumimoji="1" lang="ja-JP" altLang="en-US" sz="1050" dirty="0" smtClean="0"/>
                        <a:t>対応、など）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対応機種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（最低限対応してほしい機種があればご記載ください）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22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対応言語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（日本語、英語、など）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86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アプリ内課金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2232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バナー広告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1878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err="1" smtClean="0">
                          <a:solidFill>
                            <a:schemeClr val="accent1"/>
                          </a:solidFill>
                        </a:rPr>
                        <a:t>facebook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連携する　または　しない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244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accent1"/>
                          </a:solidFill>
                        </a:rPr>
                        <a:t>Twitter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連携する　または　しない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889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その他</a:t>
                      </a:r>
                      <a:r>
                        <a:rPr kumimoji="1" lang="en-US" altLang="ja-JP" sz="1050" dirty="0" smtClean="0">
                          <a:solidFill>
                            <a:schemeClr val="accent1"/>
                          </a:solidFill>
                        </a:rPr>
                        <a:t>web</a:t>
                      </a:r>
                      <a:r>
                        <a:rPr kumimoji="1" lang="ja-JP" altLang="en-US" sz="1050" dirty="0" smtClean="0">
                          <a:solidFill>
                            <a:schemeClr val="accent1"/>
                          </a:solidFill>
                        </a:rPr>
                        <a:t>サービス</a:t>
                      </a:r>
                      <a:endParaRPr kumimoji="1" lang="ja-JP" altLang="en-US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2"/>
          <p:cNvSpPr txBox="1"/>
          <p:nvPr/>
        </p:nvSpPr>
        <p:spPr>
          <a:xfrm>
            <a:off x="1545922" y="34696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備考</a:t>
            </a:r>
            <a:endParaRPr kumimoji="1" lang="ja-JP" alt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45923" y="4005064"/>
            <a:ext cx="6050413" cy="251098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ja-JP" altLang="en-US" sz="1050" dirty="0"/>
              <a:t>その他、ご要望がありましたご記載ください</a:t>
            </a:r>
            <a:r>
              <a:rPr lang="ja-JP" altLang="en-US" sz="1050" dirty="0" smtClean="0"/>
              <a:t>。</a:t>
            </a:r>
            <a:endParaRPr lang="ja-JP" altLang="en-US" sz="105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733" y="6165304"/>
            <a:ext cx="44463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617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​​テーマ</vt:lpstr>
      <vt:lpstr>アプリ仕様書サンプル QibiTech Inc.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アプリ仕様書サンプル QibiTech Inc.</dc:title>
  <dc:creator>kishikawa</dc:creator>
  <cp:lastModifiedBy>mikami</cp:lastModifiedBy>
  <cp:revision>15</cp:revision>
  <dcterms:created xsi:type="dcterms:W3CDTF">2013-03-14T07:39:52Z</dcterms:created>
  <dcterms:modified xsi:type="dcterms:W3CDTF">2013-03-29T03:12:26Z</dcterms:modified>
</cp:coreProperties>
</file>